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FCB4-A373-45AC-93D2-DDB4A7631B33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CA692B-9E1E-4279-BE8D-2E6C62B6184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FCB4-A373-45AC-93D2-DDB4A7631B33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692B-9E1E-4279-BE8D-2E6C62B618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FCB4-A373-45AC-93D2-DDB4A7631B33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692B-9E1E-4279-BE8D-2E6C62B618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BDFCB4-A373-45AC-93D2-DDB4A7631B33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5CA692B-9E1E-4279-BE8D-2E6C62B6184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FCB4-A373-45AC-93D2-DDB4A7631B33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692B-9E1E-4279-BE8D-2E6C62B6184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FCB4-A373-45AC-93D2-DDB4A7631B33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692B-9E1E-4279-BE8D-2E6C62B6184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692B-9E1E-4279-BE8D-2E6C62B618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FCB4-A373-45AC-93D2-DDB4A7631B33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FCB4-A373-45AC-93D2-DDB4A7631B33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692B-9E1E-4279-BE8D-2E6C62B6184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FCB4-A373-45AC-93D2-DDB4A7631B33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692B-9E1E-4279-BE8D-2E6C62B618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BDFCB4-A373-45AC-93D2-DDB4A7631B33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CA692B-9E1E-4279-BE8D-2E6C62B6184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FCB4-A373-45AC-93D2-DDB4A7631B33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CA692B-9E1E-4279-BE8D-2E6C62B6184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6BDFCB4-A373-45AC-93D2-DDB4A7631B33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5CA692B-9E1E-4279-BE8D-2E6C62B6184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43738" cy="1752600"/>
          </a:xfrm>
        </p:spPr>
        <p:txBody>
          <a:bodyPr>
            <a:normAutofit/>
          </a:bodyPr>
          <a:lstStyle/>
          <a:p>
            <a:r>
              <a:rPr lang="sr-Cyrl-RS" dirty="0" smtClean="0"/>
              <a:t>Предмет</a:t>
            </a:r>
            <a:r>
              <a:rPr lang="en-US" dirty="0" smtClean="0"/>
              <a:t>: </a:t>
            </a:r>
            <a:r>
              <a:rPr lang="sr-Cyrl-RS" dirty="0" smtClean="0"/>
              <a:t>Слободне активности</a:t>
            </a:r>
          </a:p>
          <a:p>
            <a:r>
              <a:rPr lang="sr-Cyrl-RS" dirty="0" smtClean="0"/>
              <a:t>Разред</a:t>
            </a:r>
            <a:r>
              <a:rPr lang="en-US" dirty="0" smtClean="0"/>
              <a:t>: </a:t>
            </a:r>
            <a:r>
              <a:rPr lang="sr-Latn-RS" dirty="0" smtClean="0"/>
              <a:t>2</a:t>
            </a:r>
            <a:r>
              <a:rPr lang="en-US" dirty="0" smtClean="0"/>
              <a:t>/1</a:t>
            </a:r>
          </a:p>
          <a:p>
            <a:r>
              <a:rPr lang="sr-Cyrl-RS" dirty="0" smtClean="0"/>
              <a:t>ОШ “Десанка Максимовић” Дражевац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Васкрс – Чаролија фарбања јаја</a:t>
            </a:r>
            <a:br>
              <a:rPr lang="sr-Cyrl-RS" dirty="0" smtClean="0"/>
            </a:br>
            <a:r>
              <a:rPr lang="sr-Cyrl-RS" dirty="0" smtClean="0"/>
              <a:t>Бранислава Маринковић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es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71480"/>
            <a:ext cx="2857520" cy="6032543"/>
          </a:xfrm>
        </p:spPr>
      </p:pic>
      <p:sp>
        <p:nvSpPr>
          <p:cNvPr id="5" name="TextBox 4"/>
          <p:cNvSpPr txBox="1"/>
          <p:nvPr/>
        </p:nvSpPr>
        <p:spPr>
          <a:xfrm>
            <a:off x="3571868" y="2357430"/>
            <a:ext cx="5357818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4000" dirty="0" smtClean="0"/>
              <a:t>Видео позив, објашњење за рад и подела задужења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3419738_207773263854988_721264176246711910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9322" y="1142984"/>
            <a:ext cx="2748252" cy="4572000"/>
          </a:xfrm>
        </p:spPr>
      </p:pic>
      <p:sp>
        <p:nvSpPr>
          <p:cNvPr id="5" name="TextBox 4"/>
          <p:cNvSpPr txBox="1"/>
          <p:nvPr/>
        </p:nvSpPr>
        <p:spPr>
          <a:xfrm>
            <a:off x="714348" y="1071546"/>
            <a:ext cx="5000660" cy="50167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CS" sz="4000" dirty="0" smtClean="0"/>
              <a:t>Самосталан </a:t>
            </a:r>
            <a:r>
              <a:rPr lang="sr-Cyrl-CS" sz="4000" dirty="0"/>
              <a:t>рад ученика и рад у пару с мајком, сестром, братом</a:t>
            </a:r>
            <a:r>
              <a:rPr lang="sr-Cyrl-CS" sz="4000" dirty="0" smtClean="0"/>
              <a:t>...</a:t>
            </a:r>
          </a:p>
          <a:p>
            <a:pPr algn="ctr"/>
            <a:r>
              <a:rPr lang="sr-Cyrl-CS" sz="4000" dirty="0" smtClean="0"/>
              <a:t>Фотографисање </a:t>
            </a:r>
            <a:r>
              <a:rPr lang="sr-Cyrl-CS" sz="4000" dirty="0"/>
              <a:t>процеса  и продуката рада</a:t>
            </a:r>
            <a:endParaRPr lang="en-US" sz="4000" dirty="0"/>
          </a:p>
          <a:p>
            <a:pPr algn="ctr"/>
            <a:endParaRPr lang="en-US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5793819_620092255385083_710066734797055590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000108"/>
            <a:ext cx="3429000" cy="4572000"/>
          </a:xfrm>
        </p:spPr>
      </p:pic>
      <p:sp>
        <p:nvSpPr>
          <p:cNvPr id="5" name="TextBox 4"/>
          <p:cNvSpPr txBox="1"/>
          <p:nvPr/>
        </p:nvSpPr>
        <p:spPr>
          <a:xfrm>
            <a:off x="4214810" y="1428736"/>
            <a:ext cx="3542317" cy="3170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Израда слајдова - презентације, колажа од фотографија </a:t>
            </a:r>
            <a:endParaRPr lang="en-US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6047625_682371922322007_301235423307366400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26" y="1285860"/>
            <a:ext cx="4143404" cy="4143404"/>
          </a:xfrm>
        </p:spPr>
      </p:pic>
      <p:pic>
        <p:nvPicPr>
          <p:cNvPr id="5" name="Picture 4" descr="95847069_285131445838612_289238074263601152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285860"/>
            <a:ext cx="4143359" cy="41433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0_49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714356"/>
            <a:ext cx="6286500" cy="4219575"/>
          </a:xfrm>
        </p:spPr>
      </p:pic>
      <p:sp>
        <p:nvSpPr>
          <p:cNvPr id="5" name="TextBox 4"/>
          <p:cNvSpPr txBox="1"/>
          <p:nvPr/>
        </p:nvSpPr>
        <p:spPr>
          <a:xfrm>
            <a:off x="571472" y="5214950"/>
            <a:ext cx="8001056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000" dirty="0" smtClean="0"/>
              <a:t>Гласање и </a:t>
            </a:r>
            <a:r>
              <a:rPr lang="sr-Cyrl-RS" sz="3000" dirty="0" smtClean="0"/>
              <a:t>подела диплома</a:t>
            </a:r>
            <a:r>
              <a:rPr lang="ru-RU" sz="3000" dirty="0" smtClean="0"/>
              <a:t> најуспешнијима</a:t>
            </a:r>
            <a:endParaRPr lang="ru-RU" sz="3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Маслачци">
      <a:dk1>
        <a:srgbClr val="E07602"/>
      </a:dk1>
      <a:lt1>
        <a:srgbClr val="000000"/>
      </a:lt1>
      <a:dk2>
        <a:srgbClr val="000000"/>
      </a:dk2>
      <a:lt2>
        <a:srgbClr val="00632C"/>
      </a:lt2>
      <a:accent1>
        <a:srgbClr val="FFF98D"/>
      </a:accent1>
      <a:accent2>
        <a:srgbClr val="FFF654"/>
      </a:accent2>
      <a:accent3>
        <a:srgbClr val="FFC000"/>
      </a:accent3>
      <a:accent4>
        <a:srgbClr val="9B4B0E"/>
      </a:accent4>
      <a:accent5>
        <a:srgbClr val="FFFCC6"/>
      </a:accent5>
      <a:accent6>
        <a:srgbClr val="E2D700"/>
      </a:accent6>
      <a:hlink>
        <a:srgbClr val="FFF654"/>
      </a:hlink>
      <a:folHlink>
        <a:srgbClr val="7030A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60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Paper</vt:lpstr>
      <vt:lpstr>Васкрс – Чаролија фарбања јаја Бранислава Маринковић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Васкрс – Чаролија фарбања јаја Бранислава Маринковић</dc:title>
  <dc:creator>Skullcandy</dc:creator>
  <cp:lastModifiedBy>Skullcandy</cp:lastModifiedBy>
  <cp:revision>9</cp:revision>
  <dcterms:created xsi:type="dcterms:W3CDTF">2020-05-17T17:29:57Z</dcterms:created>
  <dcterms:modified xsi:type="dcterms:W3CDTF">2020-05-17T18:04:31Z</dcterms:modified>
</cp:coreProperties>
</file>